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4" r:id="rId3"/>
    <p:sldId id="272" r:id="rId4"/>
    <p:sldId id="273" r:id="rId5"/>
    <p:sldId id="259" r:id="rId6"/>
    <p:sldId id="267" r:id="rId7"/>
    <p:sldId id="269" r:id="rId8"/>
    <p:sldId id="265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265" autoAdjust="0"/>
    <p:restoredTop sz="94660" autoAdjust="0"/>
  </p:normalViewPr>
  <p:slideViewPr>
    <p:cSldViewPr>
      <p:cViewPr>
        <p:scale>
          <a:sx n="66" d="100"/>
          <a:sy n="66" d="100"/>
        </p:scale>
        <p:origin x="-156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1978-E260-408A-9469-B85266E54AB1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1FE8-FBBF-43DB-91BF-9DC810E3B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1978-E260-408A-9469-B85266E54AB1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1FE8-FBBF-43DB-91BF-9DC810E3B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1978-E260-408A-9469-B85266E54AB1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1FE8-FBBF-43DB-91BF-9DC810E3B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1978-E260-408A-9469-B85266E54AB1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1FE8-FBBF-43DB-91BF-9DC810E3B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1978-E260-408A-9469-B85266E54AB1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1FE8-FBBF-43DB-91BF-9DC810E3B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1978-E260-408A-9469-B85266E54AB1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1FE8-FBBF-43DB-91BF-9DC810E3B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1978-E260-408A-9469-B85266E54AB1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1FE8-FBBF-43DB-91BF-9DC810E3B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1978-E260-408A-9469-B85266E54AB1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1FE8-FBBF-43DB-91BF-9DC810E3B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1978-E260-408A-9469-B85266E54AB1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1FE8-FBBF-43DB-91BF-9DC810E3B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1978-E260-408A-9469-B85266E54AB1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71FE8-FBBF-43DB-91BF-9DC810E3B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1978-E260-408A-9469-B85266E54AB1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871FE8-FBBF-43DB-91BF-9DC810E3B6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91978-E260-408A-9469-B85266E54AB1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871FE8-FBBF-43DB-91BF-9DC810E3B61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1981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/>
            </a:r>
            <a:br>
              <a:rPr lang="en-US" sz="4000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</a:br>
            <a:r>
              <a:rPr lang="en-US" sz="4000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>DURGA MAHAVIDYALAYA, RAIPUR (cg)</a:t>
            </a:r>
            <a:r>
              <a:rPr lang="en-US" sz="4400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/>
            </a:r>
            <a:br>
              <a:rPr lang="en-US" sz="4400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7854696" cy="1219200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ts val="123"/>
              </a:spcBef>
              <a:tabLst>
                <a:tab pos="3061176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>8 cG GIRLS BN, NCC</a:t>
            </a:r>
          </a:p>
          <a:p>
            <a:pPr algn="ctr">
              <a:spcBef>
                <a:spcPts val="123"/>
              </a:spcBef>
              <a:tabLst>
                <a:tab pos="3061176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> NCC ACTIVITIES YEAR- 2018-2019 </a:t>
            </a:r>
          </a:p>
          <a:p>
            <a:pPr algn="ctr">
              <a:spcBef>
                <a:spcPts val="123"/>
              </a:spcBef>
              <a:tabLst>
                <a:tab pos="3061176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>CAPT(DR) ARCHANA GOMASTA</a:t>
            </a:r>
          </a:p>
          <a:p>
            <a:pPr algn="ctr">
              <a:spcBef>
                <a:spcPts val="123"/>
              </a:spcBef>
              <a:tabLst>
                <a:tab pos="3061176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>ASSISTANT PROFESSOR &amp; ASSOCIATE NCC OFFICER</a:t>
            </a:r>
          </a:p>
          <a:p>
            <a:pPr algn="ctr"/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3733800" y="2743200"/>
            <a:ext cx="1238024" cy="145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5953" y="3083509"/>
            <a:ext cx="4952095" cy="641912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 algn="ctr">
              <a:buNone/>
            </a:pPr>
            <a:r>
              <a:rPr lang="en-US" sz="3500" dirty="0" smtClean="0">
                <a:latin typeface="Algerian" pitchFamily="82" charset="0"/>
              </a:rPr>
              <a:t>JAI HIND</a:t>
            </a:r>
            <a:endParaRPr lang="en-US" sz="3500" dirty="0">
              <a:latin typeface="Algerian" pitchFamily="82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7924800" y="685800"/>
            <a:ext cx="769601" cy="9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31210"/>
            <a:ext cx="7200900" cy="15819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YEAR WISE ENROLLED STRENGTH COMPANY NO-2, PLATOON-A</a:t>
            </a:r>
            <a:endParaRPr lang="en-US" sz="32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870322"/>
          <a:ext cx="7924800" cy="2616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375"/>
                <a:gridCol w="2000435"/>
                <a:gridCol w="1256190"/>
                <a:gridCol w="1371600"/>
                <a:gridCol w="1219200"/>
              </a:tblGrid>
              <a:tr h="14865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lgerian" pitchFamily="82" charset="0"/>
                        </a:rPr>
                        <a:t>ORTHRISED STRENGTH</a:t>
                      </a:r>
                      <a:endParaRPr lang="en-US" sz="2400" dirty="0">
                        <a:latin typeface="Algerian" pitchFamily="8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lgerian" pitchFamily="82" charset="0"/>
                        </a:rPr>
                        <a:t>ENROLLED STRENGTH</a:t>
                      </a:r>
                      <a:endParaRPr lang="en-US" sz="2400" dirty="0">
                        <a:latin typeface="Algerian" pitchFamily="8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lgerian" pitchFamily="82" charset="0"/>
                        </a:rPr>
                        <a:t>1</a:t>
                      </a:r>
                      <a:r>
                        <a:rPr lang="en-US" sz="2400" baseline="30000" dirty="0" smtClean="0">
                          <a:latin typeface="Algerian" pitchFamily="82" charset="0"/>
                        </a:rPr>
                        <a:t>ST</a:t>
                      </a:r>
                      <a:r>
                        <a:rPr lang="en-US" sz="2400" dirty="0" smtClean="0">
                          <a:latin typeface="Algerian" pitchFamily="8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Algerian" pitchFamily="82" charset="0"/>
                        </a:rPr>
                        <a:t> YEAR</a:t>
                      </a:r>
                      <a:endParaRPr lang="en-US" sz="2400" dirty="0">
                        <a:latin typeface="Algerian" pitchFamily="8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lgerian" pitchFamily="82" charset="0"/>
                        </a:rPr>
                        <a:t>2</a:t>
                      </a:r>
                      <a:r>
                        <a:rPr lang="en-US" sz="2400" baseline="30000" dirty="0" smtClean="0">
                          <a:latin typeface="Algerian" pitchFamily="82" charset="0"/>
                        </a:rPr>
                        <a:t>ND</a:t>
                      </a:r>
                      <a:r>
                        <a:rPr lang="en-US" sz="2400" dirty="0" smtClean="0">
                          <a:latin typeface="Algerian" pitchFamily="82" charset="0"/>
                        </a:rPr>
                        <a:t>  YEAR</a:t>
                      </a:r>
                      <a:endParaRPr lang="en-US" sz="2400" dirty="0">
                        <a:latin typeface="Algerian" pitchFamily="8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lgerian" pitchFamily="82" charset="0"/>
                        </a:rPr>
                        <a:t>3</a:t>
                      </a:r>
                      <a:r>
                        <a:rPr lang="en-US" sz="2400" baseline="30000" dirty="0" smtClean="0">
                          <a:latin typeface="Algerian" pitchFamily="82" charset="0"/>
                        </a:rPr>
                        <a:t>RD</a:t>
                      </a:r>
                      <a:r>
                        <a:rPr lang="en-US" sz="2400" baseline="0" dirty="0" smtClean="0">
                          <a:latin typeface="Algerian" pitchFamily="82" charset="0"/>
                        </a:rPr>
                        <a:t>  YEAR</a:t>
                      </a:r>
                      <a:endParaRPr lang="en-US" sz="2400" dirty="0">
                        <a:latin typeface="Algerian" pitchFamily="82" charset="0"/>
                      </a:endParaRPr>
                    </a:p>
                  </a:txBody>
                  <a:tcPr marL="68580" marR="68580"/>
                </a:tc>
              </a:tr>
              <a:tr h="11295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Rockwell" pitchFamily="18" charset="0"/>
                        </a:rPr>
                        <a:t>56</a:t>
                      </a:r>
                      <a:endParaRPr lang="en-US" sz="2400" dirty="0">
                        <a:latin typeface="Rockwell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Rockwell" pitchFamily="18" charset="0"/>
                        </a:rPr>
                        <a:t>56</a:t>
                      </a:r>
                      <a:endParaRPr lang="en-US" sz="2400" dirty="0">
                        <a:latin typeface="Rockwell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Rockwell" pitchFamily="18" charset="0"/>
                        </a:rPr>
                        <a:t>34</a:t>
                      </a:r>
                      <a:endParaRPr lang="en-US" sz="2400" dirty="0">
                        <a:latin typeface="Rockwell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Rockwell" pitchFamily="18" charset="0"/>
                        </a:rPr>
                        <a:t>10</a:t>
                      </a:r>
                      <a:endParaRPr lang="en-US" sz="2400" dirty="0">
                        <a:latin typeface="Rockwell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Rockwell" pitchFamily="18" charset="0"/>
                        </a:rPr>
                        <a:t>12</a:t>
                      </a:r>
                      <a:endParaRPr lang="en-US" sz="2400" dirty="0">
                        <a:latin typeface="Rockwell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object 4"/>
          <p:cNvSpPr/>
          <p:nvPr/>
        </p:nvSpPr>
        <p:spPr>
          <a:xfrm>
            <a:off x="7924800" y="685800"/>
            <a:ext cx="769601" cy="9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lgerian" pitchFamily="82" charset="0"/>
              </a:rPr>
              <a:t>CARRIED OUT SWACHATA RALLY NEAR BY MOUDHAPARA SLUM AREA AT RAIPUR </a:t>
            </a:r>
            <a:r>
              <a:rPr lang="en-US" sz="2800" dirty="0" smtClean="0">
                <a:latin typeface="Algerian" pitchFamily="82" charset="0"/>
              </a:rPr>
              <a:t>on september10</a:t>
            </a:r>
            <a:r>
              <a:rPr lang="en-US" sz="2800" baseline="30000" dirty="0" smtClean="0">
                <a:latin typeface="Algerian" pitchFamily="82" charset="0"/>
              </a:rPr>
              <a:t>th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smtClean="0">
                <a:latin typeface="Algerian" pitchFamily="82" charset="0"/>
              </a:rPr>
              <a:t>2018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0"/>
            <a:ext cx="5867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4"/>
          <p:cNvSpPr/>
          <p:nvPr/>
        </p:nvSpPr>
        <p:spPr>
          <a:xfrm>
            <a:off x="7924800" y="685800"/>
            <a:ext cx="769601" cy="91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800600" y="2819400"/>
            <a:ext cx="38862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0" y="685800"/>
            <a:ext cx="7010400" cy="1120921"/>
          </a:xfrm>
          <a:prstGeom prst="rect">
            <a:avLst/>
          </a:prstGeom>
        </p:spPr>
        <p:txBody>
          <a:bodyPr vert="horz" wrap="square" lIns="0" tIns="12800" rIns="0" bIns="0" rtlCol="0">
            <a:spAutoFit/>
          </a:bodyPr>
          <a:lstStyle/>
          <a:p>
            <a:pPr marL="11132">
              <a:spcBef>
                <a:spcPts val="100"/>
              </a:spcBef>
              <a:tabLst>
                <a:tab pos="257695" algn="l"/>
              </a:tabLst>
            </a:pPr>
            <a:r>
              <a:rPr lang="en-US" sz="2400" i="1" spc="232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>CELEBRATED N</a:t>
            </a:r>
            <a:r>
              <a:rPr sz="2400" i="1" spc="232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>CC </a:t>
            </a:r>
            <a:r>
              <a:rPr sz="2400" i="1" spc="390">
                <a:solidFill>
                  <a:schemeClr val="tx2"/>
                </a:solidFill>
                <a:latin typeface="Algerian" pitchFamily="82" charset="0"/>
                <a:cs typeface="Times New Roman"/>
              </a:rPr>
              <a:t>Day</a:t>
            </a:r>
            <a:r>
              <a:rPr sz="2400" i="1" spc="-223">
                <a:solidFill>
                  <a:schemeClr val="tx2"/>
                </a:solidFill>
                <a:latin typeface="Algerian" pitchFamily="82" charset="0"/>
                <a:cs typeface="Times New Roman"/>
              </a:rPr>
              <a:t> </a:t>
            </a:r>
            <a:r>
              <a:rPr sz="2400" i="1" spc="302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>at </a:t>
            </a:r>
            <a:r>
              <a:rPr sz="2400" i="1" spc="201">
                <a:solidFill>
                  <a:schemeClr val="tx2"/>
                </a:solidFill>
                <a:latin typeface="Algerian" pitchFamily="82" charset="0"/>
                <a:cs typeface="Times New Roman"/>
              </a:rPr>
              <a:t>bal </a:t>
            </a:r>
            <a:r>
              <a:rPr sz="2400" i="1" spc="302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>ashram</a:t>
            </a:r>
            <a:r>
              <a:rPr lang="en-US" sz="2400" i="1" spc="302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> NEAR KACHARI CHOWK RAIPUR ON NOVEMBER </a:t>
            </a:r>
            <a:r>
              <a:rPr lang="en-US" sz="2400" i="1" spc="302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>14</a:t>
            </a:r>
            <a:r>
              <a:rPr lang="en-US" sz="2400" i="1" spc="302" baseline="30000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>th</a:t>
            </a:r>
            <a:r>
              <a:rPr lang="en-US" sz="2400" i="1" spc="302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> ,</a:t>
            </a:r>
            <a:r>
              <a:rPr lang="en-US" sz="2400" i="1" spc="302" dirty="0" smtClean="0">
                <a:solidFill>
                  <a:schemeClr val="tx2"/>
                </a:solidFill>
                <a:latin typeface="Algerian" pitchFamily="82" charset="0"/>
                <a:cs typeface="Times New Roman"/>
              </a:rPr>
              <a:t>2018</a:t>
            </a:r>
            <a:endParaRPr sz="2400">
              <a:solidFill>
                <a:schemeClr val="tx2"/>
              </a:solidFill>
              <a:latin typeface="Algerian" pitchFamily="82" charset="0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650" y="660523"/>
            <a:ext cx="81915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hatsApp Image 2024-10-09 at 10.06.03 A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514600"/>
            <a:ext cx="2438400" cy="371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2438400"/>
            <a:ext cx="4733304" cy="2954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44864" y="2514601"/>
            <a:ext cx="2997321" cy="3635547"/>
          </a:xfrm>
          <a:prstGeom prst="rect">
            <a:avLst/>
          </a:prstGeom>
        </p:spPr>
        <p:txBody>
          <a:bodyPr vert="horz" wrap="square" lIns="0" tIns="9462" rIns="0" bIns="0" rtlCol="0">
            <a:spAutoFit/>
          </a:bodyPr>
          <a:lstStyle/>
          <a:p>
            <a:pPr marL="313353" marR="674572" indent="-247120">
              <a:lnSpc>
                <a:spcPct val="101299"/>
              </a:lnSpc>
              <a:spcBef>
                <a:spcPts val="75"/>
              </a:spcBef>
              <a:buFont typeface="Arial"/>
              <a:buChar char="•"/>
              <a:tabLst>
                <a:tab pos="313353" algn="l"/>
                <a:tab pos="313910" algn="l"/>
              </a:tabLst>
            </a:pPr>
            <a:r>
              <a:rPr sz="1400" i="1" spc="175" dirty="0">
                <a:latin typeface="Algerian" pitchFamily="82" charset="0"/>
                <a:cs typeface="Times New Roman"/>
              </a:rPr>
              <a:t>26</a:t>
            </a:r>
            <a:r>
              <a:rPr sz="1400" i="1" spc="263" baseline="25641" dirty="0">
                <a:latin typeface="Algerian" pitchFamily="82" charset="0"/>
                <a:cs typeface="Times New Roman"/>
              </a:rPr>
              <a:t>th </a:t>
            </a:r>
            <a:r>
              <a:rPr sz="1400" i="1" spc="280" dirty="0">
                <a:latin typeface="Algerian" pitchFamily="82" charset="0"/>
                <a:cs typeface="Times New Roman"/>
              </a:rPr>
              <a:t>January</a:t>
            </a:r>
            <a:r>
              <a:rPr sz="1400" i="1" spc="136" dirty="0">
                <a:latin typeface="Algerian" pitchFamily="82" charset="0"/>
                <a:cs typeface="Times New Roman"/>
              </a:rPr>
              <a:t> </a:t>
            </a:r>
            <a:r>
              <a:rPr sz="1400" i="1" spc="123" dirty="0">
                <a:latin typeface="Algerian" pitchFamily="82" charset="0"/>
                <a:cs typeface="Times New Roman"/>
              </a:rPr>
              <a:t>2019</a:t>
            </a:r>
            <a:r>
              <a:rPr sz="1400" i="1" spc="123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,  </a:t>
            </a:r>
            <a:r>
              <a:rPr sz="1400" i="1" spc="280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parade </a:t>
            </a:r>
            <a:r>
              <a:rPr sz="1400" i="1" spc="302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at </a:t>
            </a:r>
            <a:r>
              <a:rPr sz="1400" i="1" spc="184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police  </a:t>
            </a:r>
            <a:r>
              <a:rPr sz="1400" i="1" spc="223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ground.</a:t>
            </a:r>
            <a:endParaRPr sz="1400">
              <a:latin typeface="Algerian" pitchFamily="82" charset="0"/>
              <a:cs typeface="Times New Roman"/>
            </a:endParaRPr>
          </a:p>
          <a:p>
            <a:pPr marL="313353" marR="71242" indent="-247120">
              <a:lnSpc>
                <a:spcPct val="101499"/>
              </a:lnSpc>
              <a:spcBef>
                <a:spcPts val="2064"/>
              </a:spcBef>
              <a:buClr>
                <a:srgbClr val="1A1A23"/>
              </a:buClr>
              <a:buFont typeface="Arial"/>
              <a:buChar char="•"/>
              <a:tabLst>
                <a:tab pos="385708" algn="l"/>
                <a:tab pos="386265" algn="l"/>
              </a:tabLst>
            </a:pPr>
            <a:r>
              <a:rPr sz="1400" dirty="0">
                <a:latin typeface="Algerian" pitchFamily="82" charset="0"/>
              </a:rPr>
              <a:t>	</a:t>
            </a:r>
            <a:r>
              <a:rPr sz="1400" i="1" spc="280">
                <a:solidFill>
                  <a:srgbClr val="1A1A23"/>
                </a:solidFill>
                <a:latin typeface="Algerian" pitchFamily="82" charset="0"/>
                <a:cs typeface="Times New Roman"/>
              </a:rPr>
              <a:t>Parade </a:t>
            </a:r>
            <a:r>
              <a:rPr lang="en-US" sz="1400" i="1" spc="280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marched </a:t>
            </a:r>
            <a:r>
              <a:rPr sz="1400" i="1" spc="223">
                <a:solidFill>
                  <a:srgbClr val="1A1A23"/>
                </a:solidFill>
                <a:latin typeface="Algerian" pitchFamily="82" charset="0"/>
                <a:cs typeface="Times New Roman"/>
              </a:rPr>
              <a:t>in</a:t>
            </a:r>
            <a:r>
              <a:rPr sz="1400" i="1" spc="241">
                <a:solidFill>
                  <a:srgbClr val="1A1A23"/>
                </a:solidFill>
                <a:latin typeface="Algerian" pitchFamily="82" charset="0"/>
                <a:cs typeface="Times New Roman"/>
              </a:rPr>
              <a:t>front</a:t>
            </a:r>
            <a:r>
              <a:rPr lang="en-US" sz="1400" i="1" spc="241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 </a:t>
            </a:r>
            <a:r>
              <a:rPr sz="1400" i="1" spc="-210">
                <a:solidFill>
                  <a:srgbClr val="1A1A23"/>
                </a:solidFill>
                <a:latin typeface="Algerian" pitchFamily="82" charset="0"/>
                <a:cs typeface="Times New Roman"/>
              </a:rPr>
              <a:t> </a:t>
            </a:r>
            <a:r>
              <a:rPr sz="1400" i="1" spc="153">
                <a:solidFill>
                  <a:srgbClr val="1A1A23"/>
                </a:solidFill>
                <a:latin typeface="Algerian" pitchFamily="82" charset="0"/>
                <a:cs typeface="Times New Roman"/>
              </a:rPr>
              <a:t>of </a:t>
            </a:r>
            <a:r>
              <a:rPr sz="1400" i="1" spc="193">
                <a:solidFill>
                  <a:srgbClr val="1A1A23"/>
                </a:solidFill>
                <a:latin typeface="Algerian" pitchFamily="82" charset="0"/>
                <a:cs typeface="Times New Roman"/>
              </a:rPr>
              <a:t>C</a:t>
            </a:r>
            <a:r>
              <a:rPr lang="en-US" sz="1400" i="1" spc="193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M</a:t>
            </a:r>
            <a:r>
              <a:rPr sz="1400" i="1" spc="193">
                <a:solidFill>
                  <a:srgbClr val="1A1A23"/>
                </a:solidFill>
                <a:latin typeface="Algerian" pitchFamily="82" charset="0"/>
                <a:cs typeface="Times New Roman"/>
              </a:rPr>
              <a:t> </a:t>
            </a:r>
            <a:r>
              <a:rPr lang="en-US" sz="1400" i="1" spc="193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Honorable Shri</a:t>
            </a:r>
            <a:r>
              <a:rPr sz="1400" i="1" spc="193">
                <a:solidFill>
                  <a:srgbClr val="1A1A23"/>
                </a:solidFill>
                <a:latin typeface="Algerian" pitchFamily="82" charset="0"/>
                <a:cs typeface="Times New Roman"/>
              </a:rPr>
              <a:t> </a:t>
            </a:r>
            <a:r>
              <a:rPr sz="1400" i="1" spc="210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Bhupesh</a:t>
            </a:r>
            <a:r>
              <a:rPr sz="1400" i="1" spc="105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 </a:t>
            </a:r>
            <a:r>
              <a:rPr sz="1400" i="1" spc="184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Baghel.</a:t>
            </a:r>
            <a:endParaRPr sz="1400">
              <a:latin typeface="Algerian" pitchFamily="82" charset="0"/>
              <a:cs typeface="Times New Roman"/>
            </a:endParaRPr>
          </a:p>
          <a:p>
            <a:pPr marL="313353" marR="270497" indent="-247120">
              <a:lnSpc>
                <a:spcPct val="101299"/>
              </a:lnSpc>
              <a:spcBef>
                <a:spcPts val="2064"/>
              </a:spcBef>
              <a:buFont typeface="Arial"/>
              <a:buChar char="•"/>
              <a:tabLst>
                <a:tab pos="313353" algn="l"/>
                <a:tab pos="313910" algn="l"/>
              </a:tabLst>
            </a:pPr>
            <a:r>
              <a:rPr sz="1400" i="1" spc="66">
                <a:solidFill>
                  <a:srgbClr val="1A1A23"/>
                </a:solidFill>
                <a:latin typeface="Algerian" pitchFamily="82" charset="0"/>
                <a:cs typeface="Times New Roman"/>
              </a:rPr>
              <a:t>3 </a:t>
            </a:r>
            <a:r>
              <a:rPr sz="1400" i="1" spc="232" smtClean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cadets </a:t>
            </a:r>
            <a:r>
              <a:rPr sz="1400" i="1" spc="145">
                <a:solidFill>
                  <a:srgbClr val="1A1A23"/>
                </a:solidFill>
                <a:latin typeface="Algerian" pitchFamily="82" charset="0"/>
                <a:cs typeface="Times New Roman"/>
              </a:rPr>
              <a:t>f</a:t>
            </a:r>
            <a:r>
              <a:rPr lang="en-US" sz="1400" i="1" spc="145" dirty="0" err="1">
                <a:solidFill>
                  <a:srgbClr val="1A1A23"/>
                </a:solidFill>
                <a:latin typeface="Algerian" pitchFamily="82" charset="0"/>
                <a:cs typeface="Times New Roman"/>
              </a:rPr>
              <a:t>rom</a:t>
            </a:r>
            <a:r>
              <a:rPr lang="en-US" sz="1400" i="1" spc="145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 </a:t>
            </a:r>
            <a:r>
              <a:rPr sz="1400" i="1" spc="237">
                <a:solidFill>
                  <a:srgbClr val="1A1A23"/>
                </a:solidFill>
                <a:latin typeface="Algerian" pitchFamily="82" charset="0"/>
                <a:cs typeface="Times New Roman"/>
              </a:rPr>
              <a:t>our</a:t>
            </a:r>
            <a:r>
              <a:rPr sz="1400" i="1" spc="75">
                <a:solidFill>
                  <a:srgbClr val="1A1A23"/>
                </a:solidFill>
                <a:latin typeface="Algerian" pitchFamily="82" charset="0"/>
                <a:cs typeface="Times New Roman"/>
              </a:rPr>
              <a:t> </a:t>
            </a:r>
            <a:r>
              <a:rPr sz="1400" i="1" spc="162">
                <a:solidFill>
                  <a:srgbClr val="1A1A23"/>
                </a:solidFill>
                <a:latin typeface="Algerian" pitchFamily="82" charset="0"/>
                <a:cs typeface="Times New Roman"/>
              </a:rPr>
              <a:t>college</a:t>
            </a:r>
            <a:r>
              <a:rPr lang="en-US" sz="1400" i="1" spc="162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 were</a:t>
            </a:r>
            <a:r>
              <a:rPr sz="1400" i="1" spc="162">
                <a:solidFill>
                  <a:srgbClr val="1A1A23"/>
                </a:solidFill>
                <a:latin typeface="Algerian" pitchFamily="82" charset="0"/>
                <a:cs typeface="Times New Roman"/>
              </a:rPr>
              <a:t> </a:t>
            </a:r>
            <a:r>
              <a:rPr lang="en-US" sz="1400" i="1" spc="263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selected for the</a:t>
            </a:r>
            <a:r>
              <a:rPr lang="en-US" sz="1400" i="1" spc="206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 </a:t>
            </a:r>
            <a:r>
              <a:rPr sz="1400" i="1" spc="245">
                <a:solidFill>
                  <a:srgbClr val="1A1A23"/>
                </a:solidFill>
                <a:latin typeface="Algerian" pitchFamily="82" charset="0"/>
                <a:cs typeface="Times New Roman"/>
              </a:rPr>
              <a:t>event</a:t>
            </a:r>
            <a:r>
              <a:rPr sz="1400" i="1" spc="245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.</a:t>
            </a:r>
            <a:endParaRPr sz="1400">
              <a:latin typeface="Algerian" pitchFamily="82" charset="0"/>
              <a:cs typeface="Times New Roman"/>
            </a:endParaRPr>
          </a:p>
          <a:p>
            <a:pPr marL="313353" marR="205934" indent="-247120">
              <a:lnSpc>
                <a:spcPct val="101000"/>
              </a:lnSpc>
              <a:spcBef>
                <a:spcPts val="2086"/>
              </a:spcBef>
              <a:buFont typeface="Arial"/>
              <a:buChar char="•"/>
              <a:tabLst>
                <a:tab pos="313353" algn="l"/>
                <a:tab pos="313910" algn="l"/>
              </a:tabLst>
            </a:pPr>
            <a:r>
              <a:rPr lang="en-US" sz="1400" i="1" spc="228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8CG(G)</a:t>
            </a:r>
            <a:r>
              <a:rPr sz="1400" i="1" spc="228">
                <a:solidFill>
                  <a:srgbClr val="1A1A23"/>
                </a:solidFill>
                <a:latin typeface="Algerian" pitchFamily="82" charset="0"/>
                <a:cs typeface="Times New Roman"/>
              </a:rPr>
              <a:t> </a:t>
            </a:r>
            <a:r>
              <a:rPr lang="en-US" sz="1400" i="1" spc="241" dirty="0" smtClean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BN </a:t>
            </a:r>
            <a:r>
              <a:rPr lang="en-US" sz="1400" i="1" spc="241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has</a:t>
            </a:r>
            <a:r>
              <a:rPr sz="1400" i="1" spc="241">
                <a:solidFill>
                  <a:srgbClr val="1A1A23"/>
                </a:solidFill>
                <a:latin typeface="Algerian" pitchFamily="82" charset="0"/>
                <a:cs typeface="Times New Roman"/>
              </a:rPr>
              <a:t> </a:t>
            </a:r>
            <a:r>
              <a:rPr lang="en-US" sz="1400" i="1" spc="228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won </a:t>
            </a:r>
            <a:r>
              <a:rPr sz="1400" i="1" spc="-136">
                <a:solidFill>
                  <a:srgbClr val="1A1A23"/>
                </a:solidFill>
                <a:latin typeface="Algerian" pitchFamily="82" charset="0"/>
                <a:cs typeface="Times New Roman"/>
              </a:rPr>
              <a:t> </a:t>
            </a:r>
            <a:r>
              <a:rPr sz="1400" i="1" spc="215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first  </a:t>
            </a:r>
            <a:r>
              <a:rPr sz="1400" i="1" spc="237" dirty="0">
                <a:solidFill>
                  <a:srgbClr val="1A1A23"/>
                </a:solidFill>
                <a:latin typeface="Algerian" pitchFamily="82" charset="0"/>
                <a:cs typeface="Times New Roman"/>
              </a:rPr>
              <a:t>prize.</a:t>
            </a:r>
            <a:endParaRPr sz="1400">
              <a:latin typeface="Algerian" pitchFamily="82" charset="0"/>
              <a:cs typeface="Times New Roman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6781800" cy="1981200"/>
          </a:xfrm>
        </p:spPr>
        <p:txBody>
          <a:bodyPr>
            <a:normAutofit fontScale="90000"/>
          </a:bodyPr>
          <a:lstStyle/>
          <a:p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>REPUBLIC</a:t>
            </a:r>
            <a:r>
              <a:rPr lang="en-US" sz="27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> </a:t>
            </a:r>
            <a:r>
              <a:rPr lang="en-US" sz="3100" spc="13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>DAY CELIBRATION</a:t>
            </a:r>
            <a:r>
              <a:rPr lang="en-US" sz="3100" spc="-245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> ON  JANUARY 26</a:t>
            </a:r>
            <a:r>
              <a:rPr lang="en-US" sz="3100" spc="-245" baseline="30000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>TH</a:t>
            </a:r>
            <a:r>
              <a:rPr lang="en-US" sz="3100" spc="-245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>, </a:t>
            </a:r>
            <a:r>
              <a:rPr lang="en-US" sz="3100" spc="100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>2019</a:t>
            </a:r>
            <a:r>
              <a:rPr lang="en-US" sz="6000" spc="100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/>
            </a:r>
            <a:br>
              <a:rPr lang="en-US" sz="6000" spc="100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</a:br>
            <a:endParaRPr lang="en-US" dirty="0"/>
          </a:p>
        </p:txBody>
      </p:sp>
      <p:sp>
        <p:nvSpPr>
          <p:cNvPr id="7" name="object 4"/>
          <p:cNvSpPr/>
          <p:nvPr/>
        </p:nvSpPr>
        <p:spPr>
          <a:xfrm>
            <a:off x="7924800" y="685800"/>
            <a:ext cx="769601" cy="91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72390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Algerian" pitchFamily="82" charset="0"/>
              </a:rPr>
              <a:t>WEAPON TRAINING DURING MOWALANKAR CAMP SELECTION AT MANA, RAIPUR on </a:t>
            </a:r>
            <a:r>
              <a:rPr lang="en-US" sz="2800" dirty="0" smtClean="0">
                <a:latin typeface="Algerian" pitchFamily="82" charset="0"/>
              </a:rPr>
              <a:t>may, 2019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762000" y="2514600"/>
            <a:ext cx="3733800" cy="3338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146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ject 4"/>
          <p:cNvSpPr/>
          <p:nvPr/>
        </p:nvSpPr>
        <p:spPr>
          <a:xfrm>
            <a:off x="7924800" y="685800"/>
            <a:ext cx="769601" cy="914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lgerian" pitchFamily="82" charset="0"/>
              </a:rPr>
              <a:t>EK BHARAT SHRESTH BHARAT CAMP (</a:t>
            </a:r>
            <a:r>
              <a:rPr lang="en-US" sz="2800" dirty="0" smtClean="0">
                <a:latin typeface="Algerian" pitchFamily="82" charset="0"/>
              </a:rPr>
              <a:t>National integration camp) </a:t>
            </a:r>
            <a:r>
              <a:rPr lang="en-US" sz="2800" dirty="0" smtClean="0">
                <a:latin typeface="Algerian" pitchFamily="82" charset="0"/>
              </a:rPr>
              <a:t>HELD AT INDORE MP 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6629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4"/>
          <p:cNvSpPr/>
          <p:nvPr/>
        </p:nvSpPr>
        <p:spPr>
          <a:xfrm>
            <a:off x="7924800" y="685800"/>
            <a:ext cx="769601" cy="914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914399"/>
            <a:ext cx="7255833" cy="504807"/>
          </a:xfrm>
          <a:prstGeom prst="rect">
            <a:avLst/>
          </a:prstGeom>
        </p:spPr>
        <p:txBody>
          <a:bodyPr vert="horz" wrap="square" lIns="0" tIns="12245" rIns="0" bIns="0" rtlCol="0">
            <a:spAutoFit/>
          </a:bodyPr>
          <a:lstStyle/>
          <a:p>
            <a:pPr marL="11132">
              <a:spcBef>
                <a:spcPts val="96"/>
              </a:spcBef>
            </a:pPr>
            <a:r>
              <a:rPr lang="en-US" sz="3200" spc="-574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Times New Roman"/>
              </a:rPr>
              <a:t>    </a:t>
            </a:r>
            <a:r>
              <a:rPr sz="3200" spc="35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>Camp</a:t>
            </a:r>
            <a:r>
              <a:rPr lang="en-US" sz="3200" spc="35" dirty="0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> ACTIVITIES</a:t>
            </a:r>
            <a:r>
              <a:rPr sz="3200" spc="-4" smtClean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> </a:t>
            </a:r>
            <a:r>
              <a:rPr sz="3200" spc="-4" dirty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>May,</a:t>
            </a:r>
            <a:r>
              <a:rPr sz="3200" spc="-368" dirty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> </a:t>
            </a:r>
            <a:r>
              <a:rPr sz="3200" spc="105" dirty="0">
                <a:uFill>
                  <a:solidFill>
                    <a:srgbClr val="0F161C"/>
                  </a:solidFill>
                </a:uFill>
                <a:latin typeface="Algerian" pitchFamily="82" charset="0"/>
                <a:cs typeface="Arial"/>
              </a:rPr>
              <a:t>2019</a:t>
            </a:r>
            <a:endParaRPr sz="3200">
              <a:latin typeface="Algerian" pitchFamily="82" charset="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0600" y="2590800"/>
            <a:ext cx="35814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2590800"/>
            <a:ext cx="38100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600" y="1066800"/>
            <a:ext cx="8686800" cy="959901"/>
          </a:xfrm>
          <a:prstGeom prst="rect">
            <a:avLst/>
          </a:prstGeom>
        </p:spPr>
        <p:txBody>
          <a:bodyPr vert="horz" wrap="square" lIns="0" tIns="13358" rIns="0" bIns="0" rtlCol="0">
            <a:spAutoFit/>
          </a:bodyPr>
          <a:lstStyle/>
          <a:p>
            <a:pPr marR="4453" algn="r">
              <a:spcBef>
                <a:spcPts val="105"/>
              </a:spcBef>
            </a:pPr>
            <a:endParaRPr sz="2400">
              <a:latin typeface="Algerian" pitchFamily="82" charset="0"/>
              <a:cs typeface="Times New Roman"/>
            </a:endParaRPr>
          </a:p>
          <a:p>
            <a:pPr marL="11132">
              <a:spcBef>
                <a:spcPts val="2143"/>
              </a:spcBef>
            </a:pPr>
            <a:r>
              <a:rPr sz="2000" i="1" spc="223">
                <a:solidFill>
                  <a:srgbClr val="0F161C"/>
                </a:solidFill>
                <a:latin typeface="Algerian" pitchFamily="82" charset="0"/>
                <a:cs typeface="Times New Roman"/>
              </a:rPr>
              <a:t>Combined </a:t>
            </a:r>
            <a:r>
              <a:rPr sz="2000" i="1" spc="298" dirty="0">
                <a:solidFill>
                  <a:srgbClr val="0F161C"/>
                </a:solidFill>
                <a:latin typeface="Algerian" pitchFamily="82" charset="0"/>
                <a:cs typeface="Times New Roman"/>
              </a:rPr>
              <a:t>Annual </a:t>
            </a:r>
            <a:r>
              <a:rPr sz="2000" i="1" spc="241" dirty="0">
                <a:solidFill>
                  <a:srgbClr val="0F161C"/>
                </a:solidFill>
                <a:latin typeface="Algerian" pitchFamily="82" charset="0"/>
                <a:cs typeface="Times New Roman"/>
              </a:rPr>
              <a:t>Training</a:t>
            </a:r>
            <a:r>
              <a:rPr sz="2000" i="1" spc="-88" dirty="0">
                <a:solidFill>
                  <a:srgbClr val="0F161C"/>
                </a:solidFill>
                <a:latin typeface="Algerian" pitchFamily="82" charset="0"/>
                <a:cs typeface="Times New Roman"/>
              </a:rPr>
              <a:t> </a:t>
            </a:r>
            <a:r>
              <a:rPr sz="2000" i="1" spc="272" dirty="0">
                <a:solidFill>
                  <a:srgbClr val="0F161C"/>
                </a:solidFill>
                <a:latin typeface="Algerian" pitchFamily="82" charset="0"/>
                <a:cs typeface="Times New Roman"/>
              </a:rPr>
              <a:t>Camp</a:t>
            </a:r>
            <a:endParaRPr sz="2000">
              <a:latin typeface="Algerian" pitchFamily="82" charset="0"/>
              <a:cs typeface="Times New Roman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7924800" y="685800"/>
            <a:ext cx="769601" cy="914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28600" y="685801"/>
            <a:ext cx="7391400" cy="1073631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670676" marR="4453" indent="-660101">
              <a:lnSpc>
                <a:spcPct val="100299"/>
              </a:lnSpc>
              <a:spcBef>
                <a:spcPts val="92"/>
              </a:spcBef>
            </a:pPr>
            <a:r>
              <a:rPr lang="en-US" sz="2300" spc="123" dirty="0" smtClean="0">
                <a:latin typeface="Algerian" pitchFamily="82" charset="0"/>
              </a:rPr>
              <a:t>       Celebrated </a:t>
            </a:r>
            <a:r>
              <a:rPr sz="2300" spc="123" smtClean="0">
                <a:latin typeface="Algerian" pitchFamily="82" charset="0"/>
              </a:rPr>
              <a:t>International </a:t>
            </a:r>
            <a:r>
              <a:rPr sz="2300" spc="13" smtClean="0">
                <a:latin typeface="Algerian" pitchFamily="82" charset="0"/>
              </a:rPr>
              <a:t>Yoga</a:t>
            </a:r>
            <a:r>
              <a:rPr lang="en-US" sz="2300" spc="13" dirty="0" smtClean="0">
                <a:latin typeface="Algerian" pitchFamily="82" charset="0"/>
              </a:rPr>
              <a:t> </a:t>
            </a:r>
            <a:r>
              <a:rPr sz="2300" spc="-285" smtClean="0">
                <a:latin typeface="Algerian" pitchFamily="82" charset="0"/>
              </a:rPr>
              <a:t> </a:t>
            </a:r>
            <a:r>
              <a:rPr sz="2300" spc="70" smtClean="0">
                <a:latin typeface="Algerian" pitchFamily="82" charset="0"/>
              </a:rPr>
              <a:t>Day</a:t>
            </a:r>
            <a:r>
              <a:rPr lang="en-US" sz="2300" spc="70" dirty="0" smtClean="0">
                <a:latin typeface="Algerian" pitchFamily="82" charset="0"/>
              </a:rPr>
              <a:t> </a:t>
            </a:r>
            <a:r>
              <a:rPr lang="en-US" sz="2300" spc="70" dirty="0" smtClean="0">
                <a:latin typeface="Algerian" pitchFamily="82" charset="0"/>
              </a:rPr>
              <a:t>At govt</a:t>
            </a:r>
            <a:r>
              <a:rPr lang="en-US" sz="2300" spc="70" dirty="0" smtClean="0">
                <a:latin typeface="Algerian" pitchFamily="82" charset="0"/>
              </a:rPr>
              <a:t> </a:t>
            </a:r>
            <a:r>
              <a:rPr lang="en-US" sz="2300" spc="70" dirty="0" smtClean="0">
                <a:latin typeface="Algerian" pitchFamily="82" charset="0"/>
              </a:rPr>
              <a:t>jagganath  </a:t>
            </a:r>
            <a:r>
              <a:rPr lang="en-US" sz="2300" spc="70" dirty="0" smtClean="0">
                <a:latin typeface="Algerian" pitchFamily="82" charset="0"/>
              </a:rPr>
              <a:t>rao dani hh school</a:t>
            </a:r>
            <a:r>
              <a:rPr lang="en-US" sz="2300" spc="70" dirty="0" smtClean="0">
                <a:latin typeface="Algerian" pitchFamily="82" charset="0"/>
              </a:rPr>
              <a:t>, raipur </a:t>
            </a:r>
            <a:r>
              <a:rPr lang="en-US" sz="2300" spc="70" dirty="0" smtClean="0">
                <a:latin typeface="Algerian" pitchFamily="82" charset="0"/>
              </a:rPr>
              <a:t>ON june 21</a:t>
            </a:r>
            <a:r>
              <a:rPr lang="en-US" sz="2300" spc="70" baseline="30000" dirty="0" smtClean="0">
                <a:latin typeface="Algerian" pitchFamily="82" charset="0"/>
              </a:rPr>
              <a:t>st</a:t>
            </a:r>
            <a:r>
              <a:rPr lang="en-US" sz="2300" spc="70" dirty="0" smtClean="0">
                <a:latin typeface="Algerian" pitchFamily="82" charset="0"/>
              </a:rPr>
              <a:t> ,2019</a:t>
            </a:r>
            <a:endParaRPr sz="2300">
              <a:latin typeface="Algerian" pitchFamily="82" charset="0"/>
            </a:endParaRPr>
          </a:p>
        </p:txBody>
      </p:sp>
      <p:pic>
        <p:nvPicPr>
          <p:cNvPr id="9" name="Content Placeholder 8" descr="WhatsApp Image 2024-10-08 at 09.20.02_9bab5f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438400"/>
            <a:ext cx="400685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object 3"/>
          <p:cNvSpPr/>
          <p:nvPr/>
        </p:nvSpPr>
        <p:spPr>
          <a:xfrm>
            <a:off x="4694064" y="2438400"/>
            <a:ext cx="3916536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7924800" y="685800"/>
            <a:ext cx="769601" cy="914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142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 DURGA MAHAVIDYALAYA, RAIPUR (cg) </vt:lpstr>
      <vt:lpstr>YEAR WISE ENROLLED STRENGTH COMPANY NO-2, PLATOON-A</vt:lpstr>
      <vt:lpstr>CARRIED OUT SWACHATA RALLY NEAR BY MOUDHAPARA SLUM AREA AT RAIPUR on september10th 2018</vt:lpstr>
      <vt:lpstr>Slide 4</vt:lpstr>
      <vt:lpstr>                 REPUBLIC DAY CELIBRATION ON  JANUARY 26TH, 2019 </vt:lpstr>
      <vt:lpstr>WEAPON TRAINING DURING MOWALANKAR CAMP SELECTION AT MANA, RAIPUR on may, 2019</vt:lpstr>
      <vt:lpstr>EK BHARAT SHRESTH BHARAT CAMP (National integration camp) HELD AT INDORE MP </vt:lpstr>
      <vt:lpstr>    Camp ACTIVITIES May, 2019</vt:lpstr>
      <vt:lpstr>       Celebrated International Yoga  Day At govt jagganath  rao dani hh school, raipur ON june 21st ,2019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64</cp:revision>
  <dcterms:created xsi:type="dcterms:W3CDTF">2024-10-06T08:01:08Z</dcterms:created>
  <dcterms:modified xsi:type="dcterms:W3CDTF">2024-10-09T04:43:11Z</dcterms:modified>
</cp:coreProperties>
</file>